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80" d="100"/>
          <a:sy n="80" d="100"/>
        </p:scale>
        <p:origin x="68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1B99F-93E0-4729-973B-24C2E247DAE9}" type="datetimeFigureOut">
              <a:rPr lang="hr-HR" smtClean="0"/>
              <a:t>26.5.2021.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72A0-4A2E-45D5-95A2-4BDB2C51D1E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59372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1B99F-93E0-4729-973B-24C2E247DAE9}" type="datetimeFigureOut">
              <a:rPr lang="hr-HR" smtClean="0"/>
              <a:t>26.5.2021.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72A0-4A2E-45D5-95A2-4BDB2C51D1E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43473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1B99F-93E0-4729-973B-24C2E247DAE9}" type="datetimeFigureOut">
              <a:rPr lang="hr-HR" smtClean="0"/>
              <a:t>26.5.2021.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72A0-4A2E-45D5-95A2-4BDB2C51D1E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16827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1B99F-93E0-4729-973B-24C2E247DAE9}" type="datetimeFigureOut">
              <a:rPr lang="hr-HR" smtClean="0"/>
              <a:t>26.5.2021.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72A0-4A2E-45D5-95A2-4BDB2C51D1E7}" type="slidenum">
              <a:rPr lang="hr-HR" smtClean="0"/>
              <a:t>‹#›</a:t>
            </a:fld>
            <a:endParaRPr lang="hr-HR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317002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1B99F-93E0-4729-973B-24C2E247DAE9}" type="datetimeFigureOut">
              <a:rPr lang="hr-HR" smtClean="0"/>
              <a:t>26.5.2021.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72A0-4A2E-45D5-95A2-4BDB2C51D1E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423956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1B99F-93E0-4729-973B-24C2E247DAE9}" type="datetimeFigureOut">
              <a:rPr lang="hr-HR" smtClean="0"/>
              <a:t>26.5.2021.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72A0-4A2E-45D5-95A2-4BDB2C51D1E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051742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1B99F-93E0-4729-973B-24C2E247DAE9}" type="datetimeFigureOut">
              <a:rPr lang="hr-HR" smtClean="0"/>
              <a:t>26.5.2021.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72A0-4A2E-45D5-95A2-4BDB2C51D1E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258505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1B99F-93E0-4729-973B-24C2E247DAE9}" type="datetimeFigureOut">
              <a:rPr lang="hr-HR" smtClean="0"/>
              <a:t>26.5.2021.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72A0-4A2E-45D5-95A2-4BDB2C51D1E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6167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1B99F-93E0-4729-973B-24C2E247DAE9}" type="datetimeFigureOut">
              <a:rPr lang="hr-HR" smtClean="0"/>
              <a:t>26.5.2021.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72A0-4A2E-45D5-95A2-4BDB2C51D1E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11843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1B99F-93E0-4729-973B-24C2E247DAE9}" type="datetimeFigureOut">
              <a:rPr lang="hr-HR" smtClean="0"/>
              <a:t>26.5.2021.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72A0-4A2E-45D5-95A2-4BDB2C51D1E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46127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1B99F-93E0-4729-973B-24C2E247DAE9}" type="datetimeFigureOut">
              <a:rPr lang="hr-HR" smtClean="0"/>
              <a:t>26.5.2021.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72A0-4A2E-45D5-95A2-4BDB2C51D1E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57384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1B99F-93E0-4729-973B-24C2E247DAE9}" type="datetimeFigureOut">
              <a:rPr lang="hr-HR" smtClean="0"/>
              <a:t>26.5.2021.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72A0-4A2E-45D5-95A2-4BDB2C51D1E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21267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1B99F-93E0-4729-973B-24C2E247DAE9}" type="datetimeFigureOut">
              <a:rPr lang="hr-HR" smtClean="0"/>
              <a:t>26.5.2021.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72A0-4A2E-45D5-95A2-4BDB2C51D1E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39025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1B99F-93E0-4729-973B-24C2E247DAE9}" type="datetimeFigureOut">
              <a:rPr lang="hr-HR" smtClean="0"/>
              <a:t>26.5.2021.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72A0-4A2E-45D5-95A2-4BDB2C51D1E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67122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1B99F-93E0-4729-973B-24C2E247DAE9}" type="datetimeFigureOut">
              <a:rPr lang="hr-HR" smtClean="0"/>
              <a:t>26.5.2021.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72A0-4A2E-45D5-95A2-4BDB2C51D1E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89303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1B99F-93E0-4729-973B-24C2E247DAE9}" type="datetimeFigureOut">
              <a:rPr lang="hr-HR" smtClean="0"/>
              <a:t>26.5.2021.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72A0-4A2E-45D5-95A2-4BDB2C51D1E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16568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1B99F-93E0-4729-973B-24C2E247DAE9}" type="datetimeFigureOut">
              <a:rPr lang="hr-HR" smtClean="0"/>
              <a:t>26.5.2021.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72A0-4A2E-45D5-95A2-4BDB2C51D1E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57196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2C1B99F-93E0-4729-973B-24C2E247DAE9}" type="datetimeFigureOut">
              <a:rPr lang="hr-HR" smtClean="0"/>
              <a:t>26.5.2021.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C4C472A0-4A2E-45D5-95A2-4BDB2C51D1E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55959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Asocijacije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 smtClean="0"/>
              <a:t>Želim ti puno sreće!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7539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mb 1"/>
          <p:cNvSpPr/>
          <p:nvPr/>
        </p:nvSpPr>
        <p:spPr>
          <a:xfrm>
            <a:off x="257175" y="161925"/>
            <a:ext cx="1781175" cy="1657350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200" dirty="0" smtClean="0"/>
              <a:t>Pobjednici</a:t>
            </a:r>
            <a:endParaRPr lang="hr-HR" sz="1200" dirty="0"/>
          </a:p>
        </p:txBody>
      </p:sp>
      <p:sp>
        <p:nvSpPr>
          <p:cNvPr id="3" name="Romb 2"/>
          <p:cNvSpPr/>
          <p:nvPr/>
        </p:nvSpPr>
        <p:spPr>
          <a:xfrm>
            <a:off x="257175" y="1819275"/>
            <a:ext cx="1781175" cy="1657350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Svi ih vole</a:t>
            </a:r>
            <a:endParaRPr lang="hr-HR" dirty="0"/>
          </a:p>
        </p:txBody>
      </p:sp>
      <p:sp>
        <p:nvSpPr>
          <p:cNvPr id="4" name="Romb 3"/>
          <p:cNvSpPr/>
          <p:nvPr/>
        </p:nvSpPr>
        <p:spPr>
          <a:xfrm>
            <a:off x="257175" y="3476625"/>
            <a:ext cx="1781175" cy="1657350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5" name="Romb 4"/>
          <p:cNvSpPr/>
          <p:nvPr/>
        </p:nvSpPr>
        <p:spPr>
          <a:xfrm>
            <a:off x="257175" y="5133975"/>
            <a:ext cx="1781175" cy="1657350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Talijani</a:t>
            </a:r>
          </a:p>
          <a:p>
            <a:pPr algn="ctr"/>
            <a:r>
              <a:rPr lang="hr-HR" dirty="0" smtClean="0"/>
              <a:t>Italija</a:t>
            </a:r>
            <a:endParaRPr lang="hr-HR" dirty="0"/>
          </a:p>
        </p:txBody>
      </p:sp>
      <p:sp>
        <p:nvSpPr>
          <p:cNvPr id="6" name="Romb 5"/>
          <p:cNvSpPr/>
          <p:nvPr/>
        </p:nvSpPr>
        <p:spPr>
          <a:xfrm>
            <a:off x="2286000" y="161925"/>
            <a:ext cx="1781175" cy="1657350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3 ih je</a:t>
            </a:r>
            <a:endParaRPr lang="hr-HR" dirty="0"/>
          </a:p>
        </p:txBody>
      </p:sp>
      <p:sp>
        <p:nvSpPr>
          <p:cNvPr id="7" name="Romb 6"/>
          <p:cNvSpPr/>
          <p:nvPr/>
        </p:nvSpPr>
        <p:spPr>
          <a:xfrm>
            <a:off x="2286000" y="1828800"/>
            <a:ext cx="1781175" cy="1657350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err="1" smtClean="0"/>
              <a:t>Loco</a:t>
            </a:r>
            <a:r>
              <a:rPr lang="hr-HR" dirty="0" smtClean="0"/>
              <a:t> </a:t>
            </a:r>
            <a:r>
              <a:rPr lang="hr-HR" dirty="0" err="1" smtClean="0"/>
              <a:t>Loco</a:t>
            </a:r>
            <a:endParaRPr lang="hr-HR" dirty="0"/>
          </a:p>
        </p:txBody>
      </p:sp>
      <p:sp>
        <p:nvSpPr>
          <p:cNvPr id="8" name="Romb 7"/>
          <p:cNvSpPr/>
          <p:nvPr/>
        </p:nvSpPr>
        <p:spPr>
          <a:xfrm>
            <a:off x="2286000" y="3495675"/>
            <a:ext cx="1781175" cy="1657350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9" name="Romb 8"/>
          <p:cNvSpPr/>
          <p:nvPr/>
        </p:nvSpPr>
        <p:spPr>
          <a:xfrm>
            <a:off x="2286000" y="5162550"/>
            <a:ext cx="1781175" cy="1657350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400" dirty="0" err="1" smtClean="0"/>
              <a:t>Hurricane</a:t>
            </a:r>
            <a:endParaRPr lang="hr-HR" sz="1400" dirty="0" smtClean="0"/>
          </a:p>
          <a:p>
            <a:pPr algn="ctr"/>
            <a:r>
              <a:rPr lang="hr-HR" sz="1400" dirty="0" smtClean="0"/>
              <a:t>Srbija</a:t>
            </a:r>
            <a:endParaRPr lang="hr-HR" sz="1400" dirty="0"/>
          </a:p>
        </p:txBody>
      </p:sp>
      <p:sp>
        <p:nvSpPr>
          <p:cNvPr id="10" name="Romb 9"/>
          <p:cNvSpPr/>
          <p:nvPr/>
        </p:nvSpPr>
        <p:spPr>
          <a:xfrm>
            <a:off x="4314825" y="171450"/>
            <a:ext cx="1781175" cy="1657350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 err="1" smtClean="0"/>
              <a:t>Tick-tock</a:t>
            </a:r>
            <a:endParaRPr lang="hr-HR" sz="1600" dirty="0"/>
          </a:p>
        </p:txBody>
      </p:sp>
      <p:sp>
        <p:nvSpPr>
          <p:cNvPr id="11" name="Romb 10"/>
          <p:cNvSpPr/>
          <p:nvPr/>
        </p:nvSpPr>
        <p:spPr>
          <a:xfrm>
            <a:off x="4314824" y="1838325"/>
            <a:ext cx="1781175" cy="1657350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 smtClean="0"/>
          </a:p>
          <a:p>
            <a:pPr algn="ctr"/>
            <a:endParaRPr lang="hr-HR" dirty="0"/>
          </a:p>
        </p:txBody>
      </p:sp>
      <p:sp>
        <p:nvSpPr>
          <p:cNvPr id="12" name="Romb 11"/>
          <p:cNvSpPr/>
          <p:nvPr/>
        </p:nvSpPr>
        <p:spPr>
          <a:xfrm>
            <a:off x="4314824" y="3505200"/>
            <a:ext cx="1781175" cy="1657350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22 godine</a:t>
            </a:r>
            <a:endParaRPr lang="hr-HR" dirty="0"/>
          </a:p>
        </p:txBody>
      </p:sp>
      <p:sp>
        <p:nvSpPr>
          <p:cNvPr id="13" name="Romb 12"/>
          <p:cNvSpPr/>
          <p:nvPr/>
        </p:nvSpPr>
        <p:spPr>
          <a:xfrm>
            <a:off x="4314824" y="5153025"/>
            <a:ext cx="1781175" cy="1657350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400" dirty="0" smtClean="0"/>
              <a:t>Albina</a:t>
            </a:r>
          </a:p>
          <a:p>
            <a:pPr algn="ctr"/>
            <a:r>
              <a:rPr lang="hr-HR" sz="1400" dirty="0" smtClean="0"/>
              <a:t>Hrvatska</a:t>
            </a:r>
            <a:endParaRPr lang="hr-HR" sz="1400" dirty="0"/>
          </a:p>
        </p:txBody>
      </p:sp>
      <p:sp>
        <p:nvSpPr>
          <p:cNvPr id="14" name="Romb 13"/>
          <p:cNvSpPr/>
          <p:nvPr/>
        </p:nvSpPr>
        <p:spPr>
          <a:xfrm>
            <a:off x="6343650" y="161925"/>
            <a:ext cx="1781175" cy="1657350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5" name="Romb 14"/>
          <p:cNvSpPr/>
          <p:nvPr/>
        </p:nvSpPr>
        <p:spPr>
          <a:xfrm>
            <a:off x="6343650" y="1819275"/>
            <a:ext cx="1781175" cy="1657350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200" dirty="0" err="1" smtClean="0"/>
              <a:t>Voy</a:t>
            </a:r>
            <a:r>
              <a:rPr lang="hr-HR" sz="1200" dirty="0" smtClean="0"/>
              <a:t> a </a:t>
            </a:r>
            <a:r>
              <a:rPr lang="hr-HR" sz="1200" dirty="0" err="1" smtClean="0"/>
              <a:t>quedarme</a:t>
            </a:r>
            <a:endParaRPr lang="hr-HR" sz="1200" dirty="0"/>
          </a:p>
        </p:txBody>
      </p:sp>
      <p:sp>
        <p:nvSpPr>
          <p:cNvPr id="16" name="Romb 15"/>
          <p:cNvSpPr/>
          <p:nvPr/>
        </p:nvSpPr>
        <p:spPr>
          <a:xfrm>
            <a:off x="6343650" y="3476625"/>
            <a:ext cx="1781175" cy="1657350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400" dirty="0" err="1" smtClean="0"/>
              <a:t>Memoria</a:t>
            </a:r>
            <a:endParaRPr lang="hr-HR" sz="1400" dirty="0"/>
          </a:p>
        </p:txBody>
      </p:sp>
      <p:sp>
        <p:nvSpPr>
          <p:cNvPr id="17" name="Romb 16"/>
          <p:cNvSpPr/>
          <p:nvPr/>
        </p:nvSpPr>
        <p:spPr>
          <a:xfrm>
            <a:off x="6343650" y="5133975"/>
            <a:ext cx="1781175" cy="1657350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200" dirty="0" err="1" smtClean="0"/>
              <a:t>Blas</a:t>
            </a:r>
            <a:r>
              <a:rPr lang="hr-HR" sz="1200" dirty="0" smtClean="0"/>
              <a:t> Canto</a:t>
            </a:r>
          </a:p>
          <a:p>
            <a:pPr algn="ctr"/>
            <a:r>
              <a:rPr lang="hr-HR" sz="1200" dirty="0" smtClean="0"/>
              <a:t>Španjolska</a:t>
            </a:r>
            <a:endParaRPr lang="hr-HR" sz="1200" dirty="0"/>
          </a:p>
        </p:txBody>
      </p:sp>
      <p:sp>
        <p:nvSpPr>
          <p:cNvPr id="18" name="Romb 17"/>
          <p:cNvSpPr/>
          <p:nvPr/>
        </p:nvSpPr>
        <p:spPr>
          <a:xfrm>
            <a:off x="8372475" y="161925"/>
            <a:ext cx="1781175" cy="1657350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9" name="Romb 18"/>
          <p:cNvSpPr/>
          <p:nvPr/>
        </p:nvSpPr>
        <p:spPr>
          <a:xfrm>
            <a:off x="8372473" y="1828800"/>
            <a:ext cx="1781175" cy="1657350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err="1" smtClean="0"/>
              <a:t>Voila</a:t>
            </a:r>
            <a:endParaRPr lang="hr-HR" dirty="0"/>
          </a:p>
        </p:txBody>
      </p:sp>
      <p:sp>
        <p:nvSpPr>
          <p:cNvPr id="20" name="Romb 19"/>
          <p:cNvSpPr/>
          <p:nvPr/>
        </p:nvSpPr>
        <p:spPr>
          <a:xfrm>
            <a:off x="8372472" y="3505200"/>
            <a:ext cx="1781175" cy="1657350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Žena</a:t>
            </a:r>
            <a:endParaRPr lang="hr-HR" dirty="0"/>
          </a:p>
        </p:txBody>
      </p:sp>
      <p:sp>
        <p:nvSpPr>
          <p:cNvPr id="21" name="Romb 20"/>
          <p:cNvSpPr/>
          <p:nvPr/>
        </p:nvSpPr>
        <p:spPr>
          <a:xfrm>
            <a:off x="8372472" y="5153025"/>
            <a:ext cx="1781175" cy="1657350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400" dirty="0" smtClean="0"/>
              <a:t>Barbara Pravi</a:t>
            </a:r>
          </a:p>
          <a:p>
            <a:pPr algn="ctr"/>
            <a:r>
              <a:rPr lang="hr-HR" sz="1400" dirty="0" smtClean="0"/>
              <a:t>Francuska</a:t>
            </a:r>
            <a:endParaRPr lang="hr-HR" sz="1400" dirty="0"/>
          </a:p>
        </p:txBody>
      </p:sp>
      <p:sp>
        <p:nvSpPr>
          <p:cNvPr id="22" name="Romb 21"/>
          <p:cNvSpPr/>
          <p:nvPr/>
        </p:nvSpPr>
        <p:spPr>
          <a:xfrm>
            <a:off x="10387008" y="161925"/>
            <a:ext cx="1781175" cy="1657350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18 godina</a:t>
            </a:r>
            <a:endParaRPr lang="hr-HR" dirty="0"/>
          </a:p>
        </p:txBody>
      </p:sp>
      <p:sp>
        <p:nvSpPr>
          <p:cNvPr id="23" name="Romb 22"/>
          <p:cNvSpPr/>
          <p:nvPr/>
        </p:nvSpPr>
        <p:spPr>
          <a:xfrm>
            <a:off x="10387008" y="1819275"/>
            <a:ext cx="1781175" cy="1657350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4" name="Romb 23"/>
          <p:cNvSpPr/>
          <p:nvPr/>
        </p:nvSpPr>
        <p:spPr>
          <a:xfrm>
            <a:off x="10401294" y="3476625"/>
            <a:ext cx="1781175" cy="1657350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Je Me </a:t>
            </a:r>
            <a:r>
              <a:rPr lang="hr-HR" dirty="0" err="1" smtClean="0"/>
              <a:t>Casse</a:t>
            </a:r>
            <a:endParaRPr lang="hr-HR" dirty="0"/>
          </a:p>
        </p:txBody>
      </p:sp>
      <p:sp>
        <p:nvSpPr>
          <p:cNvPr id="25" name="Romb 24"/>
          <p:cNvSpPr/>
          <p:nvPr/>
        </p:nvSpPr>
        <p:spPr>
          <a:xfrm>
            <a:off x="10410825" y="5133975"/>
            <a:ext cx="1781175" cy="1657350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err="1" smtClean="0"/>
              <a:t>Destiny</a:t>
            </a:r>
            <a:endParaRPr lang="hr-HR" dirty="0" smtClean="0"/>
          </a:p>
          <a:p>
            <a:pPr algn="ctr"/>
            <a:r>
              <a:rPr lang="hr-HR" smtClean="0"/>
              <a:t>Malta</a:t>
            </a:r>
            <a:endParaRPr lang="hr-HR"/>
          </a:p>
        </p:txBody>
      </p:sp>
      <p:pic>
        <p:nvPicPr>
          <p:cNvPr id="28" name="Slika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446" y="4014411"/>
            <a:ext cx="1022485" cy="581777"/>
          </a:xfrm>
          <a:prstGeom prst="rect">
            <a:avLst/>
          </a:prstGeom>
        </p:spPr>
      </p:pic>
      <p:pic>
        <p:nvPicPr>
          <p:cNvPr id="29" name="Slika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6847" y="705201"/>
            <a:ext cx="1143177" cy="589848"/>
          </a:xfrm>
          <a:prstGeom prst="rect">
            <a:avLst/>
          </a:prstGeom>
        </p:spPr>
      </p:pic>
      <p:pic>
        <p:nvPicPr>
          <p:cNvPr id="30" name="Slika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16" y="4014411"/>
            <a:ext cx="970132" cy="687864"/>
          </a:xfrm>
          <a:prstGeom prst="rect">
            <a:avLst/>
          </a:prstGeom>
        </p:spPr>
      </p:pic>
      <p:pic>
        <p:nvPicPr>
          <p:cNvPr id="31" name="Slika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0109" y="2347802"/>
            <a:ext cx="1073941" cy="654972"/>
          </a:xfrm>
          <a:prstGeom prst="rect">
            <a:avLst/>
          </a:prstGeom>
        </p:spPr>
      </p:pic>
      <p:pic>
        <p:nvPicPr>
          <p:cNvPr id="32" name="Slika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0260" y="624314"/>
            <a:ext cx="1025598" cy="723047"/>
          </a:xfrm>
          <a:prstGeom prst="rect">
            <a:avLst/>
          </a:prstGeom>
        </p:spPr>
      </p:pic>
      <p:pic>
        <p:nvPicPr>
          <p:cNvPr id="33" name="Slika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9433" y="2313642"/>
            <a:ext cx="1032518" cy="689132"/>
          </a:xfrm>
          <a:prstGeom prst="rect">
            <a:avLst/>
          </a:prstGeom>
        </p:spPr>
      </p:pic>
      <p:sp>
        <p:nvSpPr>
          <p:cNvPr id="26" name="Romb 25"/>
          <p:cNvSpPr/>
          <p:nvPr/>
        </p:nvSpPr>
        <p:spPr>
          <a:xfrm>
            <a:off x="374635" y="271838"/>
            <a:ext cx="1816116" cy="1666875"/>
          </a:xfrm>
          <a:prstGeom prst="diamond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A1</a:t>
            </a:r>
            <a:endParaRPr lang="hr-HR" dirty="0"/>
          </a:p>
        </p:txBody>
      </p:sp>
      <p:sp>
        <p:nvSpPr>
          <p:cNvPr id="34" name="Romb 33"/>
          <p:cNvSpPr/>
          <p:nvPr/>
        </p:nvSpPr>
        <p:spPr>
          <a:xfrm>
            <a:off x="360349" y="1929188"/>
            <a:ext cx="1816116" cy="1666875"/>
          </a:xfrm>
          <a:prstGeom prst="diamond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A2</a:t>
            </a:r>
            <a:endParaRPr lang="hr-HR" dirty="0"/>
          </a:p>
        </p:txBody>
      </p:sp>
      <p:sp>
        <p:nvSpPr>
          <p:cNvPr id="35" name="Romb 34"/>
          <p:cNvSpPr/>
          <p:nvPr/>
        </p:nvSpPr>
        <p:spPr>
          <a:xfrm>
            <a:off x="367492" y="3571875"/>
            <a:ext cx="1816116" cy="1666875"/>
          </a:xfrm>
          <a:prstGeom prst="diamond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A3</a:t>
            </a:r>
            <a:endParaRPr lang="hr-HR" dirty="0"/>
          </a:p>
        </p:txBody>
      </p:sp>
      <p:sp>
        <p:nvSpPr>
          <p:cNvPr id="36" name="Romb 35"/>
          <p:cNvSpPr/>
          <p:nvPr/>
        </p:nvSpPr>
        <p:spPr>
          <a:xfrm>
            <a:off x="350823" y="5225590"/>
            <a:ext cx="1816116" cy="1666875"/>
          </a:xfrm>
          <a:prstGeom prst="diamond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 smtClean="0"/>
              <a:t>Rješenje A</a:t>
            </a:r>
            <a:endParaRPr lang="hr-HR" sz="1600" dirty="0"/>
          </a:p>
        </p:txBody>
      </p:sp>
      <p:sp>
        <p:nvSpPr>
          <p:cNvPr id="37" name="Romb 36"/>
          <p:cNvSpPr/>
          <p:nvPr/>
        </p:nvSpPr>
        <p:spPr>
          <a:xfrm>
            <a:off x="2420930" y="271838"/>
            <a:ext cx="1816116" cy="1699837"/>
          </a:xfrm>
          <a:prstGeom prst="diamond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B1</a:t>
            </a:r>
            <a:endParaRPr lang="hr-HR" dirty="0"/>
          </a:p>
        </p:txBody>
      </p:sp>
      <p:sp>
        <p:nvSpPr>
          <p:cNvPr id="38" name="Romb 37"/>
          <p:cNvSpPr/>
          <p:nvPr/>
        </p:nvSpPr>
        <p:spPr>
          <a:xfrm>
            <a:off x="2408382" y="1938713"/>
            <a:ext cx="1816116" cy="1666875"/>
          </a:xfrm>
          <a:prstGeom prst="diamond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B2</a:t>
            </a:r>
            <a:endParaRPr lang="hr-HR" dirty="0"/>
          </a:p>
        </p:txBody>
      </p:sp>
      <p:sp>
        <p:nvSpPr>
          <p:cNvPr id="39" name="Romb 38"/>
          <p:cNvSpPr/>
          <p:nvPr/>
        </p:nvSpPr>
        <p:spPr>
          <a:xfrm>
            <a:off x="2395834" y="3596063"/>
            <a:ext cx="1816116" cy="1676400"/>
          </a:xfrm>
          <a:prstGeom prst="diamond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B3</a:t>
            </a:r>
            <a:endParaRPr lang="hr-HR" dirty="0"/>
          </a:p>
        </p:txBody>
      </p:sp>
      <p:sp>
        <p:nvSpPr>
          <p:cNvPr id="40" name="Romb 39"/>
          <p:cNvSpPr/>
          <p:nvPr/>
        </p:nvSpPr>
        <p:spPr>
          <a:xfrm>
            <a:off x="2341385" y="5253413"/>
            <a:ext cx="1854379" cy="1658102"/>
          </a:xfrm>
          <a:prstGeom prst="diamond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Rješenje B</a:t>
            </a:r>
            <a:endParaRPr lang="hr-HR" dirty="0"/>
          </a:p>
        </p:txBody>
      </p:sp>
      <p:sp>
        <p:nvSpPr>
          <p:cNvPr id="41" name="Romb 40"/>
          <p:cNvSpPr/>
          <p:nvPr/>
        </p:nvSpPr>
        <p:spPr>
          <a:xfrm>
            <a:off x="4432284" y="288318"/>
            <a:ext cx="1816116" cy="1666875"/>
          </a:xfrm>
          <a:prstGeom prst="diamond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C1</a:t>
            </a:r>
            <a:endParaRPr lang="hr-HR" dirty="0"/>
          </a:p>
        </p:txBody>
      </p:sp>
      <p:sp>
        <p:nvSpPr>
          <p:cNvPr id="42" name="Romb 41"/>
          <p:cNvSpPr/>
          <p:nvPr/>
        </p:nvSpPr>
        <p:spPr>
          <a:xfrm>
            <a:off x="4396562" y="1929188"/>
            <a:ext cx="1866123" cy="1666875"/>
          </a:xfrm>
          <a:prstGeom prst="diamond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C2</a:t>
            </a:r>
            <a:endParaRPr lang="hr-HR" dirty="0"/>
          </a:p>
        </p:txBody>
      </p:sp>
      <p:sp>
        <p:nvSpPr>
          <p:cNvPr id="43" name="Romb 42"/>
          <p:cNvSpPr/>
          <p:nvPr/>
        </p:nvSpPr>
        <p:spPr>
          <a:xfrm>
            <a:off x="4396561" y="3571875"/>
            <a:ext cx="1818497" cy="1691063"/>
          </a:xfrm>
          <a:prstGeom prst="diamond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C3</a:t>
            </a:r>
            <a:endParaRPr lang="hr-HR" dirty="0"/>
          </a:p>
        </p:txBody>
      </p:sp>
      <p:sp>
        <p:nvSpPr>
          <p:cNvPr id="44" name="Romb 43"/>
          <p:cNvSpPr/>
          <p:nvPr/>
        </p:nvSpPr>
        <p:spPr>
          <a:xfrm>
            <a:off x="4396560" y="5253413"/>
            <a:ext cx="1816116" cy="1666875"/>
          </a:xfrm>
          <a:prstGeom prst="diamond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 smtClean="0"/>
              <a:t>Rješenje C</a:t>
            </a:r>
            <a:endParaRPr lang="hr-HR" sz="1600" dirty="0"/>
          </a:p>
        </p:txBody>
      </p:sp>
      <p:sp>
        <p:nvSpPr>
          <p:cNvPr id="45" name="Romb 44"/>
          <p:cNvSpPr/>
          <p:nvPr/>
        </p:nvSpPr>
        <p:spPr>
          <a:xfrm>
            <a:off x="6425388" y="255357"/>
            <a:ext cx="1816116" cy="1666875"/>
          </a:xfrm>
          <a:prstGeom prst="diamond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D1</a:t>
            </a:r>
            <a:endParaRPr lang="hr-HR" dirty="0"/>
          </a:p>
        </p:txBody>
      </p:sp>
      <p:sp>
        <p:nvSpPr>
          <p:cNvPr id="46" name="Romb 45"/>
          <p:cNvSpPr/>
          <p:nvPr/>
        </p:nvSpPr>
        <p:spPr>
          <a:xfrm>
            <a:off x="6425388" y="1905000"/>
            <a:ext cx="1816116" cy="1666875"/>
          </a:xfrm>
          <a:prstGeom prst="diamond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D2</a:t>
            </a:r>
            <a:endParaRPr lang="hr-HR" dirty="0"/>
          </a:p>
        </p:txBody>
      </p:sp>
      <p:sp>
        <p:nvSpPr>
          <p:cNvPr id="47" name="Romb 46"/>
          <p:cNvSpPr/>
          <p:nvPr/>
        </p:nvSpPr>
        <p:spPr>
          <a:xfrm>
            <a:off x="6415857" y="3554643"/>
            <a:ext cx="1816116" cy="1666875"/>
          </a:xfrm>
          <a:prstGeom prst="diamond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D3</a:t>
            </a:r>
            <a:endParaRPr lang="hr-HR" dirty="0"/>
          </a:p>
        </p:txBody>
      </p:sp>
      <p:sp>
        <p:nvSpPr>
          <p:cNvPr id="48" name="Romb 47"/>
          <p:cNvSpPr/>
          <p:nvPr/>
        </p:nvSpPr>
        <p:spPr>
          <a:xfrm>
            <a:off x="6406326" y="5191125"/>
            <a:ext cx="1816116" cy="1666875"/>
          </a:xfrm>
          <a:prstGeom prst="diamond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 smtClean="0"/>
              <a:t>Rješenje D</a:t>
            </a:r>
            <a:endParaRPr lang="hr-HR" sz="1600" dirty="0"/>
          </a:p>
        </p:txBody>
      </p:sp>
      <p:sp>
        <p:nvSpPr>
          <p:cNvPr id="49" name="Romb 48"/>
          <p:cNvSpPr/>
          <p:nvPr/>
        </p:nvSpPr>
        <p:spPr>
          <a:xfrm>
            <a:off x="8445435" y="238125"/>
            <a:ext cx="1816116" cy="1666875"/>
          </a:xfrm>
          <a:prstGeom prst="diamond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E1</a:t>
            </a:r>
            <a:endParaRPr lang="hr-HR" dirty="0"/>
          </a:p>
        </p:txBody>
      </p:sp>
      <p:sp>
        <p:nvSpPr>
          <p:cNvPr id="50" name="Romb 49"/>
          <p:cNvSpPr/>
          <p:nvPr/>
        </p:nvSpPr>
        <p:spPr>
          <a:xfrm>
            <a:off x="8431149" y="1885950"/>
            <a:ext cx="1816116" cy="1666875"/>
          </a:xfrm>
          <a:prstGeom prst="diamond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E2</a:t>
            </a:r>
            <a:endParaRPr lang="hr-HR" dirty="0"/>
          </a:p>
        </p:txBody>
      </p:sp>
      <p:sp>
        <p:nvSpPr>
          <p:cNvPr id="51" name="Romb 50"/>
          <p:cNvSpPr/>
          <p:nvPr/>
        </p:nvSpPr>
        <p:spPr>
          <a:xfrm>
            <a:off x="8424049" y="3543300"/>
            <a:ext cx="1816116" cy="1666875"/>
          </a:xfrm>
          <a:prstGeom prst="diamond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E3</a:t>
            </a:r>
            <a:endParaRPr lang="hr-HR" dirty="0"/>
          </a:p>
        </p:txBody>
      </p:sp>
      <p:sp>
        <p:nvSpPr>
          <p:cNvPr id="52" name="Romb 51"/>
          <p:cNvSpPr/>
          <p:nvPr/>
        </p:nvSpPr>
        <p:spPr>
          <a:xfrm>
            <a:off x="8393102" y="5191125"/>
            <a:ext cx="1816116" cy="1666875"/>
          </a:xfrm>
          <a:prstGeom prst="diamond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 smtClean="0"/>
              <a:t>Rješenje E</a:t>
            </a:r>
            <a:endParaRPr lang="hr-HR" sz="1600" dirty="0"/>
          </a:p>
        </p:txBody>
      </p:sp>
      <p:sp>
        <p:nvSpPr>
          <p:cNvPr id="53" name="Romb 52"/>
          <p:cNvSpPr/>
          <p:nvPr/>
        </p:nvSpPr>
        <p:spPr>
          <a:xfrm>
            <a:off x="10453518" y="250168"/>
            <a:ext cx="1816116" cy="1666875"/>
          </a:xfrm>
          <a:prstGeom prst="diamond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F1</a:t>
            </a:r>
            <a:endParaRPr lang="hr-HR" dirty="0"/>
          </a:p>
        </p:txBody>
      </p:sp>
      <p:sp>
        <p:nvSpPr>
          <p:cNvPr id="54" name="Romb 53"/>
          <p:cNvSpPr/>
          <p:nvPr/>
        </p:nvSpPr>
        <p:spPr>
          <a:xfrm>
            <a:off x="10444097" y="1885949"/>
            <a:ext cx="1816116" cy="1666875"/>
          </a:xfrm>
          <a:prstGeom prst="diamond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F2</a:t>
            </a:r>
            <a:endParaRPr lang="hr-HR" dirty="0"/>
          </a:p>
        </p:txBody>
      </p:sp>
      <p:sp>
        <p:nvSpPr>
          <p:cNvPr id="55" name="Romb 54"/>
          <p:cNvSpPr/>
          <p:nvPr/>
        </p:nvSpPr>
        <p:spPr>
          <a:xfrm>
            <a:off x="10469457" y="3543299"/>
            <a:ext cx="1816116" cy="1666875"/>
          </a:xfrm>
          <a:prstGeom prst="diamond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F3</a:t>
            </a:r>
            <a:endParaRPr lang="hr-HR" dirty="0"/>
          </a:p>
        </p:txBody>
      </p:sp>
      <p:sp>
        <p:nvSpPr>
          <p:cNvPr id="56" name="Romb 55"/>
          <p:cNvSpPr/>
          <p:nvPr/>
        </p:nvSpPr>
        <p:spPr>
          <a:xfrm>
            <a:off x="10467708" y="5191125"/>
            <a:ext cx="1816116" cy="1666875"/>
          </a:xfrm>
          <a:prstGeom prst="diamond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 smtClean="0"/>
              <a:t>Rješenje F</a:t>
            </a:r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153747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26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575" y="633412"/>
            <a:ext cx="9296400" cy="5229225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1020" y="328611"/>
            <a:ext cx="8758238" cy="5838825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905000"/>
            <a:ext cx="7715250" cy="470535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7055" y="818839"/>
            <a:ext cx="8779215" cy="519619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2699" y="360123"/>
            <a:ext cx="3845406" cy="577580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4677" y="2166610"/>
            <a:ext cx="4607822" cy="345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276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elica dolje 1"/>
          <p:cNvSpPr/>
          <p:nvPr/>
        </p:nvSpPr>
        <p:spPr>
          <a:xfrm>
            <a:off x="1314450" y="400048"/>
            <a:ext cx="2505075" cy="23717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" name="Strelica dolje 2"/>
          <p:cNvSpPr/>
          <p:nvPr/>
        </p:nvSpPr>
        <p:spPr>
          <a:xfrm>
            <a:off x="4838700" y="400048"/>
            <a:ext cx="2505075" cy="23717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Strelica dolje 3"/>
          <p:cNvSpPr/>
          <p:nvPr/>
        </p:nvSpPr>
        <p:spPr>
          <a:xfrm>
            <a:off x="8362950" y="400047"/>
            <a:ext cx="2505075" cy="23717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Paralelogram 4"/>
          <p:cNvSpPr/>
          <p:nvPr/>
        </p:nvSpPr>
        <p:spPr>
          <a:xfrm>
            <a:off x="1004887" y="3600450"/>
            <a:ext cx="10039350" cy="2657475"/>
          </a:xfrm>
          <a:prstGeom prst="parallelogra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6000" dirty="0" smtClean="0"/>
              <a:t>EUROSONG 2021</a:t>
            </a:r>
            <a:r>
              <a:rPr lang="hr-HR" sz="6000" dirty="0"/>
              <a:t>.</a:t>
            </a:r>
          </a:p>
        </p:txBody>
      </p:sp>
      <p:sp>
        <p:nvSpPr>
          <p:cNvPr id="6" name="Paralelogram 5"/>
          <p:cNvSpPr/>
          <p:nvPr/>
        </p:nvSpPr>
        <p:spPr>
          <a:xfrm>
            <a:off x="1243012" y="3810000"/>
            <a:ext cx="10106025" cy="2686048"/>
          </a:xfrm>
          <a:prstGeom prst="parallelogram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4800" dirty="0" smtClean="0"/>
              <a:t>KONAČNO RJEŠENJE</a:t>
            </a:r>
            <a:endParaRPr lang="hr-HR" sz="4800" dirty="0"/>
          </a:p>
        </p:txBody>
      </p:sp>
    </p:spTree>
    <p:extLst>
      <p:ext uri="{BB962C8B-B14F-4D97-AF65-F5344CB8AC3E}">
        <p14:creationId xmlns:p14="http://schemas.microsoft.com/office/powerpoint/2010/main" val="341215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Kapljica">
  <a:themeElements>
    <a:clrScheme name="Kapljica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Kapljic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pljic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Kapljica</Template>
  <TotalTime>66</TotalTime>
  <Words>78</Words>
  <Application>Microsoft Office PowerPoint</Application>
  <PresentationFormat>Široki zaslon</PresentationFormat>
  <Paragraphs>52</Paragraphs>
  <Slides>4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2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4</vt:i4>
      </vt:variant>
    </vt:vector>
  </HeadingPairs>
  <TitlesOfParts>
    <vt:vector size="7" baseType="lpstr">
      <vt:lpstr>Arial</vt:lpstr>
      <vt:lpstr>Tw Cen MT</vt:lpstr>
      <vt:lpstr>Kapljica</vt:lpstr>
      <vt:lpstr>Asocijacije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Asocijacije</dc:title>
  <dc:creator>Razredna nastava</dc:creator>
  <cp:lastModifiedBy>Korisnik</cp:lastModifiedBy>
  <cp:revision>11</cp:revision>
  <dcterms:created xsi:type="dcterms:W3CDTF">2021-05-25T10:50:25Z</dcterms:created>
  <dcterms:modified xsi:type="dcterms:W3CDTF">2021-05-26T16:00:30Z</dcterms:modified>
</cp:coreProperties>
</file>